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8" r:id="rId1"/>
  </p:sldMasterIdLst>
  <p:notesMasterIdLst>
    <p:notesMasterId r:id="rId49"/>
  </p:notesMasterIdLst>
  <p:sldIdLst>
    <p:sldId id="256" r:id="rId2"/>
    <p:sldId id="273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1E2DB-5341-43F3-97F3-DA12CD5D0AA3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74CE8-1958-42F5-A084-592DD3D3B1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74CE8-1958-42F5-A084-592DD3D3B1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0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213E-9B20-644B-A728-464EBFF80846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4903-0AE2-7F4C-BAA0-EBA28A1D0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213E-9B20-644B-A728-464EBFF80846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4903-0AE2-7F4C-BAA0-EBA28A1D0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213E-9B20-644B-A728-464EBFF80846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4903-0AE2-7F4C-BAA0-EBA28A1D0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213E-9B20-644B-A728-464EBFF80846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4903-0AE2-7F4C-BAA0-EBA28A1D0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213E-9B20-644B-A728-464EBFF80846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4903-0AE2-7F4C-BAA0-EBA28A1D0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213E-9B20-644B-A728-464EBFF80846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564903-0AE2-7F4C-BAA0-EBA28A1D0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213E-9B20-644B-A728-464EBFF80846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4903-0AE2-7F4C-BAA0-EBA28A1D0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213E-9B20-644B-A728-464EBFF80846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E73213E-9B20-644B-A728-464EBFF80846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4903-0AE2-7F4C-BAA0-EBA28A1D0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73213E-9B20-644B-A728-464EBFF80846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564903-0AE2-7F4C-BAA0-EBA28A1D0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jobsearch.about.com/od/jobapplications/u/job-application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aW96lw081I" TargetMode="External"/><Relationship Id="rId2" Type="http://schemas.openxmlformats.org/officeDocument/2006/relationships/hyperlink" Target="http://www.youtube.com/watch?v=F8L2cI8brz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hyperlink" Target="http://www.youtube.com/watch?v=pDXo17m5gMw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youtube.com/watch?v=OPwPo-IAQ-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Bj3P13ABA" TargetMode="External"/><Relationship Id="rId2" Type="http://schemas.openxmlformats.org/officeDocument/2006/relationships/hyperlink" Target="http://www.youtube.com/watch?v=9cEYGS8rc3I&amp;ob=av3e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Dylan Brucki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Workplace Readiness Skills </a:t>
            </a:r>
          </a:p>
          <a:p>
            <a:r>
              <a:rPr lang="en-US" sz="2200" dirty="0" smtClean="0"/>
              <a:t>Self Assessment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176541" cy="4525963"/>
          </a:xfrm>
        </p:spPr>
        <p:txBody>
          <a:bodyPr/>
          <a:lstStyle/>
          <a:p>
            <a:r>
              <a:rPr lang="en-US" i="1" dirty="0"/>
              <a:t>If you look good, you feel good.  If you feel good, you play good.  If you play good, they pay good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Deion Sanders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Self-Representation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3074" name="Picture 2" descr="http://amdt.wsu.edu/wp-content/uploads/2010/08/menwomendress-e1282934699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32" y="2770693"/>
            <a:ext cx="3242930" cy="172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ommunity.eu.playstation.com/t5/image/serverpage/image-id/37721i44320D9343A4075C/image-size/original?v=mpbl-1&amp;px=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32" y="4125359"/>
            <a:ext cx="2476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Awareness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well with all customers and coworkers?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Even if I do not like the person, I will always try my best to set that aside and work well with everyone.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326912" cy="4525963"/>
          </a:xfrm>
        </p:spPr>
        <p:txBody>
          <a:bodyPr/>
          <a:lstStyle/>
          <a:p>
            <a:r>
              <a:rPr lang="en-US" i="1" dirty="0"/>
              <a:t>To me, teamwork is the beauty of our sport, where you have five acting as one. You become selfless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Coach K</a:t>
            </a:r>
          </a:p>
          <a:p>
            <a:r>
              <a:rPr lang="en-US" i="1" dirty="0"/>
              <a:t>Talent wins games, but teamwork and intelligence wins championships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Michael Jordan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Awareness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4" name="Picture 3" descr="coope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112" y="964056"/>
            <a:ext cx="3094074" cy="2578395"/>
          </a:xfrm>
          <a:prstGeom prst="rect">
            <a:avLst/>
          </a:prstGeom>
        </p:spPr>
      </p:pic>
      <p:pic>
        <p:nvPicPr>
          <p:cNvPr id="3074" name="Picture 2" descr="http://futurestartup.com/wp-content/uploads/2012/06/startup-team-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11" y="3963634"/>
            <a:ext cx="3423876" cy="25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Conflict Resolution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Negotiates diplomatic solutions to interpersonal and workplace issues?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will always try to solve conflicts in a very respectful manner.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Conflict Resolution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4098" name="Picture 2" descr="http://www.negotiationlawblog.com/uploads/image/661054_pw_diplomac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67" y="800951"/>
            <a:ext cx="3368748" cy="31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178056" cy="4525963"/>
          </a:xfrm>
        </p:spPr>
        <p:txBody>
          <a:bodyPr/>
          <a:lstStyle/>
          <a:p>
            <a:r>
              <a:rPr lang="en-US" i="1" dirty="0"/>
              <a:t>The supreme art of war is to subdue the enemy without fighting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Sun Tzu</a:t>
            </a:r>
          </a:p>
          <a:p>
            <a:r>
              <a:rPr lang="en-US" i="1" dirty="0"/>
              <a:t>Tact is the knack of making a point without making an enemy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Sir Isaac Newton</a:t>
            </a:r>
            <a:endParaRPr lang="en-US" dirty="0"/>
          </a:p>
        </p:txBody>
      </p:sp>
      <p:pic>
        <p:nvPicPr>
          <p:cNvPr id="1026" name="Picture 2" descr="http://explosivemlm.com/wp-content/uploads/2010/11/talking-in-group-t148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92" y="4043756"/>
            <a:ext cx="3629615" cy="25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Creativity and Resourcefulness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Contributes new ideas?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like to come up with new ideas and put them in place as best I can.</a:t>
            </a:r>
          </a:p>
          <a:p>
            <a:r>
              <a:rPr lang="en-US" dirty="0" smtClean="0"/>
              <a:t>Works with initiative?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When I am given a task, I will do my best and try hard to get that done.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Creativity and Resourcefulness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4" name="Picture 3" descr="idea-lightbul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68" y="1121733"/>
            <a:ext cx="2625299" cy="2625299"/>
          </a:xfrm>
          <a:prstGeom prst="rect">
            <a:avLst/>
          </a:prstGeom>
        </p:spPr>
      </p:pic>
      <p:pic>
        <p:nvPicPr>
          <p:cNvPr id="5" name="Picture 4" descr="initiat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191" y="3891516"/>
            <a:ext cx="3511310" cy="26159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140991" cy="4525963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Students must have initiative; they should not be mere imitators. They must learn to think and act for themselves - and be free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Cesar Chavez</a:t>
            </a:r>
          </a:p>
          <a:p>
            <a:r>
              <a:rPr lang="en-US" i="1" dirty="0"/>
              <a:t>When you cease to make a contribution, you begin to die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Eleanor Roosevelt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Knowledge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Speaking and Listening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Reading and Writing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Critical Thinking and Problem Solving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Health and Safety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Organizations, Systems, and Climates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Lifelong Learning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Job Acquisition and Advancement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Time, Task, and Resource Management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Mathematics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Customer Service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Speaking and Listening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Follows directions?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follow directions all the time.  If I don’t get it right the first time, I go back to the directions and try again.</a:t>
            </a:r>
          </a:p>
          <a:p>
            <a:r>
              <a:rPr lang="en-US" dirty="0" smtClean="0"/>
              <a:t>Communicates effectively with customers and fellow employees?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speak well with other employees.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Speaking and Listening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5" name="Content Placeholder 4" descr="communication_skills_grade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2268" y="4014727"/>
            <a:ext cx="3200401" cy="268941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603358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One thing I've learned to appreciate as I've gotten a little older is direct forms of communication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Billy </a:t>
            </a:r>
            <a:r>
              <a:rPr lang="en-US" dirty="0" err="1" smtClean="0"/>
              <a:t>Corgan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 descr="http://rlv.zcache.com/following_directions_sticker-p217072528211048465z85xz_4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750" y1="36000" x2="43500" y2="36000"/>
                        <a14:foregroundMark x1="50250" y1="48000" x2="52000" y2="55000"/>
                        <a14:foregroundMark x1="55000" y1="52000" x2="56750" y2="40000"/>
                        <a14:foregroundMark x1="44000" y1="44500" x2="56250" y2="44000"/>
                        <a14:foregroundMark x1="33500" y1="38250" x2="47000" y2="50250"/>
                        <a14:foregroundMark x1="33500" y1="48750" x2="31750" y2="37000"/>
                        <a14:foregroundMark x1="31750" y1="56750" x2="68250" y2="30250"/>
                        <a14:foregroundMark x1="79250" y1="57250" x2="33500" y2="28250"/>
                        <a14:foregroundMark x1="24250" y1="49250" x2="49250" y2="20250"/>
                        <a14:foregroundMark x1="45250" y1="22000" x2="50500" y2="46250"/>
                        <a14:foregroundMark x1="37750" y1="33500" x2="58500" y2="32500"/>
                        <a14:foregroundMark x1="38750" y1="32500" x2="48500" y2="30250"/>
                        <a14:foregroundMark x1="44500" y1="30750" x2="66750" y2="30750"/>
                        <a14:foregroundMark x1="61250" y1="35750" x2="67250" y2="37000"/>
                        <a14:foregroundMark x1="60750" y1="40500" x2="68500" y2="4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65" y="1445677"/>
            <a:ext cx="2417504" cy="241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ii.org/html/images/FourDirections400_0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0" b="92500" l="8000" r="92500">
                        <a14:foregroundMark x1="36000" y1="20750" x2="36000" y2="20750"/>
                        <a14:foregroundMark x1="36000" y1="20750" x2="38000" y2="24000"/>
                        <a14:foregroundMark x1="21000" y1="19750" x2="47750" y2="8750"/>
                        <a14:foregroundMark x1="34250" y1="13750" x2="40000" y2="39000"/>
                        <a14:foregroundMark x1="62750" y1="16250" x2="62000" y2="28750"/>
                        <a14:foregroundMark x1="56750" y1="18500" x2="66000" y2="19750"/>
                        <a14:foregroundMark x1="58750" y1="22250" x2="68000" y2="31500"/>
                        <a14:foregroundMark x1="67250" y1="19750" x2="57500" y2="13750"/>
                        <a14:foregroundMark x1="59500" y1="15000" x2="68000" y2="17500"/>
                        <a14:foregroundMark x1="68000" y1="17750" x2="69750" y2="2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23" y="4014727"/>
            <a:ext cx="2619523" cy="2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Qualities and People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Work Ethic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Integrity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Teamwork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Self-Representation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Diversity Awareness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Conflict Resolution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Creativity and Resourcefulness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and Writing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Reads and interprets workplace documents?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read and interpret the workplace document very good.</a:t>
            </a:r>
          </a:p>
          <a:p>
            <a:r>
              <a:rPr lang="en-US" dirty="0" smtClean="0"/>
              <a:t>Writes clearly?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make sure to be clear in my workplace writing.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316279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Either write something worth reading or do something worth writing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Benjamin Franklin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and Writing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6146" name="Picture 2" descr="http://www.writeawriting.com/wp-content/uploads/2011/05/definition-technical-wr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74" y="4202098"/>
            <a:ext cx="3087355" cy="20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arton.edu/programs/learning-support/images/re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79" y="2283131"/>
            <a:ext cx="3179135" cy="20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Thinking and Problem Solving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0961"/>
            <a:ext cx="7467600" cy="4525963"/>
          </a:xfrm>
        </p:spPr>
        <p:txBody>
          <a:bodyPr/>
          <a:lstStyle/>
          <a:p>
            <a:r>
              <a:rPr lang="en-US" dirty="0" smtClean="0"/>
              <a:t>Analyzes and resolves problems?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am great at helping people with problems.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545450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We can not solve our problems with the same level of thinking that created </a:t>
            </a:r>
            <a:r>
              <a:rPr lang="en-US" i="1" dirty="0" smtClean="0"/>
              <a:t>them</a:t>
            </a:r>
          </a:p>
          <a:p>
            <a:pPr lvl="1"/>
            <a:r>
              <a:rPr lang="en-US" dirty="0" smtClean="0"/>
              <a:t>Albert Einstein</a:t>
            </a:r>
          </a:p>
          <a:p>
            <a:r>
              <a:rPr lang="en-US" i="1" dirty="0"/>
              <a:t>One thing is sure. We have to do something. We have to do the best we know how at the moment . . . ; If it doesn't turn out right, we can modify it as we go along</a:t>
            </a:r>
            <a:r>
              <a:rPr lang="en-US" i="1" dirty="0" smtClean="0"/>
              <a:t>.</a:t>
            </a:r>
            <a:endParaRPr lang="en-US" i="1" dirty="0"/>
          </a:p>
          <a:p>
            <a:pPr lvl="1"/>
            <a:r>
              <a:rPr lang="en-US" dirty="0" smtClean="0"/>
              <a:t>Franklin D Roosevelt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Thinking and Problem Solving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4" name="Picture 3" descr="Problem-Solved-Cd-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936" y="2567763"/>
            <a:ext cx="3145161" cy="3058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and Safety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Follows safety guidelines?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make sure I am very safe, and follow all the guidelines.</a:t>
            </a:r>
          </a:p>
          <a:p>
            <a:r>
              <a:rPr lang="en-US" dirty="0" smtClean="0"/>
              <a:t>Manages personal health?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manage personal health excellently.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61022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Better a thousand times careful than once dead. </a:t>
            </a:r>
            <a:endParaRPr lang="en-US" i="1" dirty="0" smtClean="0"/>
          </a:p>
          <a:p>
            <a:pPr lvl="1"/>
            <a:r>
              <a:rPr lang="en-US" dirty="0" smtClean="0"/>
              <a:t>Proverb</a:t>
            </a:r>
          </a:p>
          <a:p>
            <a:r>
              <a:rPr lang="en-US" i="1" dirty="0" smtClean="0"/>
              <a:t>To </a:t>
            </a:r>
            <a:r>
              <a:rPr lang="en-US" i="1" dirty="0"/>
              <a:t>keep the body in good health is a duty... otherwise we shall not be able to keep our mind strong and clear</a:t>
            </a:r>
            <a:r>
              <a:rPr lang="en-US" i="1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Buddha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and Safety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4" name="Content Placeholder 3" descr="safety-fir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9604" y="741015"/>
            <a:ext cx="1570392" cy="1899426"/>
          </a:xfrm>
        </p:spPr>
      </p:pic>
      <p:pic>
        <p:nvPicPr>
          <p:cNvPr id="5" name="Picture 4" descr="healthyeatingpyramidresi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420" y="2828896"/>
            <a:ext cx="2927724" cy="363823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Organizations, Systems, and Climates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Identifies “big picture” issues?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identify all big picture issues.</a:t>
            </a:r>
          </a:p>
          <a:p>
            <a:r>
              <a:rPr lang="en-US" dirty="0" smtClean="0"/>
              <a:t>Identifies with role in fulfilling the mission of the workplace?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make sure the mission is complete.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879807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It's hard for young players to see the big picture. They just see three or four years down the road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Kareem Abdul-Jabbar</a:t>
            </a:r>
          </a:p>
          <a:p>
            <a:r>
              <a:rPr lang="en-US" i="1" dirty="0"/>
              <a:t>Healthy citizens are the greatest asset any country can have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Winston Churchill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Organizations, Systems, and Climates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4" name="Content Placeholder 3" descr="see_the_big_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7007" y="962371"/>
            <a:ext cx="2499148" cy="1784392"/>
          </a:xfrm>
        </p:spPr>
      </p:pic>
      <p:pic>
        <p:nvPicPr>
          <p:cNvPr id="7170" name="Picture 2" descr="http://f0.bcbits.com/z/24/83/2483117941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07" y="2994909"/>
            <a:ext cx="2353709" cy="235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Lifelong Learning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Continually acquires new industry-related information?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am always trying to learn new information.</a:t>
            </a:r>
          </a:p>
          <a:p>
            <a:r>
              <a:rPr lang="en-US" dirty="0" smtClean="0"/>
              <a:t>Improves professional skills?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am always trying to improve my skills.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199"/>
            <a:ext cx="5970594" cy="4525963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The control of information is something the elite always does, particularly in a despotic form of government. Information, knowledge, is power. If you can control information, you can control people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Tom Clancy</a:t>
            </a:r>
          </a:p>
          <a:p>
            <a:r>
              <a:rPr lang="en-US" i="1" dirty="0" smtClean="0"/>
              <a:t>Improvement </a:t>
            </a:r>
            <a:r>
              <a:rPr lang="en-US" i="1" dirty="0"/>
              <a:t>begins with I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Arnold H </a:t>
            </a:r>
            <a:r>
              <a:rPr lang="en-US" dirty="0" err="1" smtClean="0"/>
              <a:t>Glasow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Lifelong Learning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4" name="Content Placeholder 3" descr="ISY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8872" y="1850066"/>
            <a:ext cx="1872187" cy="1872187"/>
          </a:xfrm>
        </p:spPr>
      </p:pic>
      <p:pic>
        <p:nvPicPr>
          <p:cNvPr id="8194" name="Picture 2" descr="http://www.rms4solutions.com/Images/sk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94" y="4063617"/>
            <a:ext cx="2607693" cy="18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Work Ethic</a:t>
            </a:r>
            <a:br>
              <a:rPr lang="en-US" dirty="0" smtClean="0"/>
            </a:br>
            <a:r>
              <a:rPr lang="en-US" sz="3111" dirty="0" smtClean="0"/>
              <a:t>Pre-Assessment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Comes to work/school everyday on time?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am usually early for school, practice and work.  If I am not early, I am still on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Willing to take direction?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take direction from teachers, and coaches.  I will sometimes take direction from peers, but not as often as I should.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Motivated to accomplish the task at hand?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always try to accomplish the task at hand, but I can get distracted easily.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 Acquisition and Advancement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Prepares to apply for a job?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am always prepared for job applications. </a:t>
            </a:r>
          </a:p>
          <a:p>
            <a:r>
              <a:rPr lang="en-US" dirty="0" smtClean="0"/>
              <a:t>See promotion?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always try my best, and if a promotion comes, that just means my work has paid off.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 Acquisition and Advancement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99584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How to apply for a job</a:t>
            </a:r>
            <a:endParaRPr lang="en-US" dirty="0"/>
          </a:p>
          <a:p>
            <a:r>
              <a:rPr lang="en-US" i="1" dirty="0"/>
              <a:t>Being ready isn't enough; you have to be prepared for a promotion or any other significant change</a:t>
            </a:r>
            <a:r>
              <a:rPr lang="en-US" i="1" dirty="0" smtClean="0"/>
              <a:t>.</a:t>
            </a:r>
            <a:endParaRPr lang="en-US" i="1" dirty="0"/>
          </a:p>
          <a:p>
            <a:pPr lvl="1"/>
            <a:r>
              <a:rPr lang="en-US" dirty="0" smtClean="0"/>
              <a:t>Pat Riley</a:t>
            </a:r>
          </a:p>
          <a:p>
            <a:endParaRPr lang="en-US" dirty="0" smtClean="0"/>
          </a:p>
        </p:txBody>
      </p:sp>
      <p:pic>
        <p:nvPicPr>
          <p:cNvPr id="9218" name="Picture 2" descr="http://wac.4728.edgecastcdn.net/004728/images/application-subw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28" y="1040272"/>
            <a:ext cx="2620465" cy="33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p.life123.com/bm.pix/job-promotion.s6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26" y="4433775"/>
            <a:ext cx="1479668" cy="22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Time, Task, and Resource Management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Organizes and Implements a productive plan of work?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try to organize the most productive plan I can think of, and my team can usually help with that.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Time, Task, and Resource Management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740"/>
            <a:ext cx="566715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I've been too productive for too long, and despite what anybody wants to strip away from me, I am influential. I am.</a:t>
            </a:r>
          </a:p>
          <a:p>
            <a:pPr lvl="1"/>
            <a:r>
              <a:rPr lang="en-US" dirty="0" smtClean="0"/>
              <a:t>Billy </a:t>
            </a:r>
            <a:r>
              <a:rPr lang="en-US" dirty="0" err="1" smtClean="0"/>
              <a:t>Corgan</a:t>
            </a:r>
            <a:endParaRPr lang="en-US" dirty="0" smtClean="0"/>
          </a:p>
          <a:p>
            <a:r>
              <a:rPr lang="en-US" i="1" dirty="0" smtClean="0"/>
              <a:t>He who every morning plans the transactions of that day and follows that plan carries a thread that will guide him through the labyrinth of the most busy life.</a:t>
            </a:r>
            <a:endParaRPr lang="en-US" dirty="0" smtClean="0"/>
          </a:p>
          <a:p>
            <a:pPr lvl="1"/>
            <a:r>
              <a:rPr lang="en-US" dirty="0" smtClean="0"/>
              <a:t>Victor Hugo</a:t>
            </a:r>
          </a:p>
        </p:txBody>
      </p:sp>
      <p:pic>
        <p:nvPicPr>
          <p:cNvPr id="10242" name="Picture 2" descr="http://seattleiww.net/images/organ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40" y="208731"/>
            <a:ext cx="1868325" cy="30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.imgur.com/sY5fy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37" y="3487480"/>
            <a:ext cx="2356329" cy="31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Mathematics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mathematical reasoning to accomplish tasks?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love math, and always use it when I can.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Mathematics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2" y="1600200"/>
            <a:ext cx="5663571" cy="4525963"/>
          </a:xfrm>
        </p:spPr>
        <p:txBody>
          <a:bodyPr/>
          <a:lstStyle/>
          <a:p>
            <a:r>
              <a:rPr lang="en-US" i="1" dirty="0" smtClean="0"/>
              <a:t>Pure mathematics is, in its way, the poetry of logical ideas.</a:t>
            </a:r>
          </a:p>
          <a:p>
            <a:pPr lvl="1"/>
            <a:r>
              <a:rPr lang="en-US" dirty="0" smtClean="0"/>
              <a:t>Albert Einstein</a:t>
            </a:r>
          </a:p>
          <a:p>
            <a:r>
              <a:rPr lang="en-US" i="1" dirty="0" smtClean="0"/>
              <a:t>Number rules the universe.</a:t>
            </a:r>
          </a:p>
          <a:p>
            <a:pPr lvl="1"/>
            <a:r>
              <a:rPr lang="en-US" dirty="0" smtClean="0"/>
              <a:t>Pythagoras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223" y="880693"/>
            <a:ext cx="2840702" cy="2840702"/>
          </a:xfrm>
          <a:prstGeom prst="rect">
            <a:avLst/>
          </a:prstGeom>
        </p:spPr>
      </p:pic>
      <p:pic>
        <p:nvPicPr>
          <p:cNvPr id="1026" name="Picture 2" descr="http://2.bp.blogspot.com/-efNBHjzdD_s/TmLnr1y20hI/AAAAAAAAJfc/8hvWdY9yEOg/s1600/Sinb%2BTanb%2B%253D%2BBill%2BCos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28" y="4165527"/>
            <a:ext cx="3828386" cy="23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 Service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Identifies and addresses the needs of all customers?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 of the customers will be pleased, but not always on the same day.</a:t>
            </a:r>
          </a:p>
          <a:p>
            <a:r>
              <a:rPr lang="en-US" dirty="0" smtClean="0"/>
              <a:t>Provides helpful, courteous, and knowledgeable service?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strive to know everything that a customer will ask.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773479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It is not the employer who pays the wages. Employers only handle the money. It is the customer who pays the wages.</a:t>
            </a:r>
            <a:endParaRPr lang="en-US" i="1" dirty="0"/>
          </a:p>
          <a:p>
            <a:pPr lvl="1"/>
            <a:r>
              <a:rPr lang="en-US" dirty="0" smtClean="0"/>
              <a:t>Henry Ford</a:t>
            </a:r>
          </a:p>
          <a:p>
            <a:r>
              <a:rPr lang="en-US" i="1" dirty="0" smtClean="0"/>
              <a:t>Service to others is the rent you pay for your room here on earth.</a:t>
            </a:r>
          </a:p>
          <a:p>
            <a:pPr lvl="1"/>
            <a:r>
              <a:rPr lang="en-US" dirty="0" smtClean="0"/>
              <a:t>Muhammad Ali</a:t>
            </a:r>
          </a:p>
          <a:p>
            <a:r>
              <a:rPr lang="en-US" dirty="0" smtClean="0">
                <a:hlinkClick r:id="rId2"/>
              </a:rPr>
              <a:t>Peggy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Also Peggy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Peggy and Lou Holtz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 Service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79" y="4190058"/>
            <a:ext cx="2995906" cy="2133085"/>
          </a:xfrm>
        </p:spPr>
      </p:pic>
      <p:pic>
        <p:nvPicPr>
          <p:cNvPr id="4" name="Picture 3" descr="customeralwaysright-300x29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267" y="1199874"/>
            <a:ext cx="2034139" cy="199345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Knowledge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8"/>
            </a:pPr>
            <a:r>
              <a:rPr lang="en-US" dirty="0" smtClean="0"/>
              <a:t>Job-Specific Technologies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en-US" dirty="0" smtClean="0"/>
              <a:t>Information Technology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en-US" dirty="0" smtClean="0"/>
              <a:t>Internet Use and Security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en-US" dirty="0" smtClean="0"/>
              <a:t>Telecommunications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Job-Specific Technologies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Selects and safely uses technological resources to accomplish work?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usually use technology to help accomplish the task at hand.</a:t>
            </a:r>
          </a:p>
          <a:p>
            <a:r>
              <a:rPr lang="en-US" dirty="0" smtClean="0"/>
              <a:t>Is productive?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am very productive, and will finish my tasks in a timely manner.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656521" cy="4525963"/>
          </a:xfrm>
        </p:spPr>
        <p:txBody>
          <a:bodyPr/>
          <a:lstStyle/>
          <a:p>
            <a:r>
              <a:rPr lang="en-US" i="1" dirty="0"/>
              <a:t>Better three hours too soon, than one minute too late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William Shakespeare</a:t>
            </a:r>
          </a:p>
          <a:p>
            <a:r>
              <a:rPr lang="en-US" i="1" dirty="0"/>
              <a:t>If you're going through hell, keep going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Winston Churchill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Work Ethic</a:t>
            </a:r>
            <a:br>
              <a:rPr lang="en-US" dirty="0" smtClean="0"/>
            </a:br>
            <a:r>
              <a:rPr lang="en-US" sz="3111" dirty="0" smtClean="0"/>
              <a:t>Post-Assessment</a:t>
            </a:r>
            <a:endParaRPr lang="en-US" sz="311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68" y="4559812"/>
            <a:ext cx="2832862" cy="2266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34" y="4823467"/>
            <a:ext cx="1505423" cy="1738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34" y="3053064"/>
            <a:ext cx="1712214" cy="150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Job-Specific Technologies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065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Dictionary is the only place that success comes before work. Hard work is the price we must pay for success. I think you can accomplish anything if you're willing to pay the price.</a:t>
            </a:r>
          </a:p>
          <a:p>
            <a:pPr lvl="1"/>
            <a:r>
              <a:rPr lang="en-US" dirty="0" smtClean="0"/>
              <a:t>Vince Lombardi</a:t>
            </a:r>
          </a:p>
          <a:p>
            <a:r>
              <a:rPr lang="en-US" i="1" dirty="0" smtClean="0"/>
              <a:t>Amateurs sit and wait for inspiration, the rest of us just get up and go to work.</a:t>
            </a:r>
          </a:p>
          <a:p>
            <a:pPr lvl="1"/>
            <a:r>
              <a:rPr lang="en-US" dirty="0" smtClean="0"/>
              <a:t>Stephen King</a:t>
            </a:r>
          </a:p>
          <a:p>
            <a:r>
              <a:rPr lang="en-US" i="1" dirty="0" smtClean="0"/>
              <a:t>If you spend too much time thinking about a thing, you'll never get it done.</a:t>
            </a:r>
          </a:p>
          <a:p>
            <a:pPr lvl="1"/>
            <a:r>
              <a:rPr lang="en-US" dirty="0" smtClean="0"/>
              <a:t>Bruce Lee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54" y="1205972"/>
            <a:ext cx="2319164" cy="1869246"/>
          </a:xfrm>
          <a:prstGeom prst="rect">
            <a:avLst/>
          </a:prstGeom>
        </p:spPr>
      </p:pic>
      <p:pic>
        <p:nvPicPr>
          <p:cNvPr id="11266" name="Picture 2" descr="http://woodward8.wikispaces.com/file/view/productivity_pix_2.gif/37093939/productivity_pix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99" y="3437492"/>
            <a:ext cx="2732301" cy="28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Technology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computers, file management techniques, and software/programs effectively?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know how to use all of these things, and use them effectively to accomplish tasks.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Technology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 was lucky to be involved and get to contribute to something that was important, which is empowering people with software.</a:t>
            </a:r>
          </a:p>
          <a:p>
            <a:pPr lvl="1"/>
            <a:r>
              <a:rPr lang="en-US" dirty="0" smtClean="0"/>
              <a:t>Bill Gates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94" y="3317358"/>
            <a:ext cx="3330472" cy="3381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 Use and Security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the Internet appropriately for work/school?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Internet is used always for appropriate resources in the school or workplace.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 Use and Security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0131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The internet has been a boon and a curse for teenagers.</a:t>
            </a:r>
          </a:p>
          <a:p>
            <a:pPr lvl="1"/>
            <a:r>
              <a:rPr lang="en-US" dirty="0" smtClean="0"/>
              <a:t>JK Rowling</a:t>
            </a:r>
          </a:p>
          <a:p>
            <a:r>
              <a:rPr lang="en-US" i="1" dirty="0" smtClean="0"/>
              <a:t>Your basic person wants to talk about material culture, internet culture. I think about God, cats, nature.</a:t>
            </a:r>
          </a:p>
          <a:p>
            <a:pPr lvl="1"/>
            <a:r>
              <a:rPr lang="en-US" dirty="0" smtClean="0"/>
              <a:t>Billy </a:t>
            </a:r>
            <a:r>
              <a:rPr lang="en-US" dirty="0" err="1" smtClean="0"/>
              <a:t>Corgan</a:t>
            </a:r>
            <a:endParaRPr lang="en-US" dirty="0" smtClean="0"/>
          </a:p>
          <a:p>
            <a:r>
              <a:rPr lang="en-US" i="1" dirty="0" smtClean="0"/>
              <a:t>The Internet is becoming the town square for the global village of tomorrow.</a:t>
            </a:r>
          </a:p>
          <a:p>
            <a:pPr lvl="1"/>
            <a:r>
              <a:rPr lang="en-US" dirty="0" smtClean="0"/>
              <a:t>Bill Gates</a:t>
            </a:r>
          </a:p>
        </p:txBody>
      </p:sp>
      <p:pic>
        <p:nvPicPr>
          <p:cNvPr id="12290" name="Picture 2" descr="http://thumbs.dreamstime.com/thumblarge_292/1216650991DHoj4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33" y="2164839"/>
            <a:ext cx="2732567" cy="32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Telecommunications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Selects and uses appropriate devices, services, and applications?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use the appropriate applications for whatever I need to do.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Telecommunications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6" y="1600200"/>
            <a:ext cx="5794744" cy="4525963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Men of the woods and lumberjacks,</a:t>
            </a:r>
            <a:br>
              <a:rPr lang="en-US" sz="2000" i="1" dirty="0" smtClean="0"/>
            </a:br>
            <a:r>
              <a:rPr lang="en-US" sz="2000" i="1" dirty="0" smtClean="0"/>
              <a:t>They judged me by their appropriate tool. </a:t>
            </a:r>
            <a:br>
              <a:rPr lang="en-US" sz="2000" i="1" dirty="0" smtClean="0"/>
            </a:br>
            <a:r>
              <a:rPr lang="en-US" sz="2000" i="1" dirty="0" smtClean="0"/>
              <a:t>Except as a fellow handled an ax,</a:t>
            </a:r>
            <a:br>
              <a:rPr lang="en-US" sz="2000" i="1" dirty="0" smtClean="0"/>
            </a:br>
            <a:r>
              <a:rPr lang="en-US" sz="2000" i="1" dirty="0" smtClean="0"/>
              <a:t>They had no way of knowing a fool.</a:t>
            </a:r>
          </a:p>
          <a:p>
            <a:pPr lvl="1"/>
            <a:r>
              <a:rPr lang="en-US" sz="2000" dirty="0" smtClean="0"/>
              <a:t>Robert Frost</a:t>
            </a:r>
            <a:endParaRPr lang="en-US" sz="2000" dirty="0"/>
          </a:p>
          <a:p>
            <a:r>
              <a:rPr lang="en-US" sz="2400" dirty="0" smtClean="0">
                <a:hlinkClick r:id="rId2"/>
              </a:rPr>
              <a:t>Can you hear me now?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3314" name="Picture 2" descr="http://cdn.techpatio.com/wp-content/uploads/2010/05/iphone_ap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37" y="2242673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teachu.uaf.edu/files/2011/08/tech-compas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0498" y="3842873"/>
            <a:ext cx="3029483" cy="28325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9717"/>
            <a:ext cx="7467600" cy="4525963"/>
          </a:xfrm>
        </p:spPr>
        <p:txBody>
          <a:bodyPr/>
          <a:lstStyle/>
          <a:p>
            <a:r>
              <a:rPr lang="en-US" dirty="0" smtClean="0"/>
              <a:t>Hopefully with the use of these tips, you too can be Workplace Ready!</a:t>
            </a:r>
            <a:endParaRPr lang="en-US" dirty="0"/>
          </a:p>
        </p:txBody>
      </p:sp>
      <p:pic>
        <p:nvPicPr>
          <p:cNvPr id="1026" name="Picture 2" descr="http://1.bp.blogspot.com/-SiIc5tAxqVA/UOTBGEYRm7I/AAAAAAAAAFw/AmvH-5Iavgk/s1600/thumbs_up_bci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18">
                        <a14:foregroundMark x1="27492" y1="21601" x2="30547" y2="30354"/>
                        <a14:foregroundMark x1="26849" y1="30354" x2="33119" y2="23650"/>
                        <a14:foregroundMark x1="46624" y1="23091" x2="54019" y2="27374"/>
                        <a14:foregroundMark x1="45820" y1="3911" x2="47106" y2="2048"/>
                        <a14:foregroundMark x1="33923" y1="3538" x2="31672" y2="2421"/>
                        <a14:foregroundMark x1="36174" y1="51955" x2="42605" y2="85102"/>
                        <a14:foregroundMark x1="26206" y1="80074" x2="57878" y2="57542"/>
                        <a14:foregroundMark x1="46141" y1="83613" x2="19936" y2="54749"/>
                        <a14:foregroundMark x1="15113" y1="69832" x2="49196" y2="53631"/>
                        <a14:foregroundMark x1="25723" y1="74302" x2="47588" y2="58101"/>
                        <a14:foregroundMark x1="29582" y1="70205" x2="56270" y2="68156"/>
                        <a14:foregroundMark x1="29100" y1="65177" x2="49678" y2="68901"/>
                        <a14:foregroundMark x1="32154" y1="59777" x2="52894" y2="77467"/>
                        <a14:foregroundMark x1="40997" y1="73929" x2="48392" y2="79888"/>
                        <a14:foregroundMark x1="47910" y1="29236" x2="50965" y2="25326"/>
                        <a14:foregroundMark x1="48071" y1="31844" x2="48714" y2="21043"/>
                        <a14:foregroundMark x1="50000" y1="32961" x2="50000" y2="21229"/>
                        <a14:foregroundMark x1="30386" y1="32402" x2="30547" y2="26071"/>
                        <a14:foregroundMark x1="29100" y1="30912" x2="28296" y2="21043"/>
                        <a14:foregroundMark x1="73794" y1="57542" x2="80868" y2="63315"/>
                        <a14:foregroundMark x1="71543" y1="68343" x2="80707" y2="50466"/>
                        <a14:foregroundMark x1="65434" y1="55121" x2="86977" y2="61825"/>
                        <a14:foregroundMark x1="81190" y1="68343" x2="75080" y2="43575"/>
                        <a14:foregroundMark x1="80386" y1="43389" x2="88264" y2="62756"/>
                        <a14:foregroundMark x1="81994" y1="29236" x2="79421" y2="43389"/>
                        <a14:foregroundMark x1="77814" y1="33333" x2="85048" y2="51955"/>
                        <a14:foregroundMark x1="86817" y1="48603" x2="87299" y2="61639"/>
                        <a14:foregroundMark x1="87299" y1="66108" x2="80386" y2="69832"/>
                        <a14:foregroundMark x1="78617" y1="73929" x2="72990" y2="73929"/>
                        <a14:foregroundMark x1="69936" y1="77281" x2="63826" y2="61080"/>
                        <a14:foregroundMark x1="62379" y1="73371" x2="62701" y2="44507"/>
                        <a14:foregroundMark x1="60289" y1="51024" x2="81672" y2="56983"/>
                        <a14:foregroundMark x1="63344" y1="39292" x2="86977" y2="74302"/>
                        <a14:foregroundMark x1="72347" y1="59590" x2="89550" y2="83985"/>
                        <a14:foregroundMark x1="80225" y1="33706" x2="83280" y2="27188"/>
                        <a14:foregroundMark x1="86977" y1="60708" x2="91318" y2="83613"/>
                        <a14:foregroundMark x1="52894" y1="54190" x2="88585" y2="80819"/>
                        <a14:foregroundMark x1="56592" y1="79330" x2="81190" y2="66853"/>
                        <a14:foregroundMark x1="55466" y1="68715" x2="64469" y2="59777"/>
                        <a14:foregroundMark x1="81190" y1="79330" x2="88103" y2="79516"/>
                        <a14:foregroundMark x1="92926" y1="71322" x2="90514" y2="75978"/>
                        <a14:foregroundMark x1="29260" y1="22719" x2="29260" y2="22719"/>
                        <a14:foregroundMark x1="32154" y1="29795" x2="32154" y2="29795"/>
                        <a14:foregroundMark x1="29904" y1="13035" x2="34887" y2="42831"/>
                        <a14:foregroundMark x1="20740" y1="32961" x2="54984" y2="18063"/>
                        <a14:foregroundMark x1="47106" y1="14153" x2="56592" y2="38920"/>
                        <a14:foregroundMark x1="51125" y1="13594" x2="51125" y2="13594"/>
                        <a14:foregroundMark x1="55466" y1="26816" x2="55466" y2="26816"/>
                        <a14:foregroundMark x1="44534" y1="35196" x2="44534" y2="35196"/>
                        <a14:foregroundMark x1="56270" y1="30912" x2="56270" y2="30912"/>
                        <a14:foregroundMark x1="47428" y1="36872" x2="47428" y2="36872"/>
                        <a14:foregroundMark x1="26045" y1="18994" x2="26045" y2="18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10" y="2591934"/>
            <a:ext cx="4182509" cy="36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Integrity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Abides by workplace policy and laws?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Yes, I would never break a rule that was put before me.</a:t>
            </a:r>
          </a:p>
          <a:p>
            <a:r>
              <a:rPr lang="en-US" dirty="0" smtClean="0"/>
              <a:t>Demonstrates honesty and reliability?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 much as I can.  I try to be as reliable as possible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028660" cy="4525963"/>
          </a:xfrm>
        </p:spPr>
        <p:txBody>
          <a:bodyPr/>
          <a:lstStyle/>
          <a:p>
            <a:r>
              <a:rPr lang="en-US" i="1" dirty="0"/>
              <a:t>Honesty is the first chapter in the book of wisdom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Thomas Jefferson</a:t>
            </a:r>
          </a:p>
          <a:p>
            <a:r>
              <a:rPr lang="en-US" i="1" dirty="0" smtClean="0"/>
              <a:t>Honesty is the best policy</a:t>
            </a:r>
          </a:p>
          <a:p>
            <a:pPr lvl="1"/>
            <a:r>
              <a:rPr lang="en-US" dirty="0" smtClean="0"/>
              <a:t>Benjamin Franklin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Integrity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80" y="915144"/>
            <a:ext cx="1344017" cy="1837944"/>
          </a:xfrm>
          <a:prstGeom prst="rect">
            <a:avLst/>
          </a:prstGeom>
        </p:spPr>
      </p:pic>
      <p:pic>
        <p:nvPicPr>
          <p:cNvPr id="1026" name="Picture 2" descr="http://www.lifeinpencil.com/wp/wp-content/uploads/2009/09/2598373144_6a4f6c5dfe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97" y="3419360"/>
            <a:ext cx="2311179" cy="23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ewerapolitics.org/uploads/1/3/2/0/13202651/9555450_or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6074" r="1768" b="15395"/>
          <a:stretch/>
        </p:blipFill>
        <p:spPr bwMode="auto">
          <a:xfrm>
            <a:off x="2349796" y="4310136"/>
            <a:ext cx="3136604" cy="22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Teamwork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Contributes to the success of the team?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always try my best to contribute as much as I can to the team.</a:t>
            </a:r>
          </a:p>
          <a:p>
            <a:r>
              <a:rPr lang="en-US" dirty="0" smtClean="0"/>
              <a:t>Assists others?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enjoy helping others with whatever they need.</a:t>
            </a:r>
          </a:p>
          <a:p>
            <a:r>
              <a:rPr lang="en-US" dirty="0" smtClean="0"/>
              <a:t>Requests help when needed?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like trying to solve the problem myself, I am not the one who usually asks for help on the first couple of tries.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846208" cy="4525963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Magic Johnson assists </a:t>
            </a:r>
            <a:r>
              <a:rPr lang="en-US" sz="3200" dirty="0" smtClean="0">
                <a:hlinkClick r:id="rId2"/>
              </a:rPr>
              <a:t>video</a:t>
            </a:r>
            <a:endParaRPr lang="en-US" sz="3200" dirty="0" smtClean="0"/>
          </a:p>
          <a:p>
            <a:r>
              <a:rPr lang="en-US" sz="3200" i="1" dirty="0"/>
              <a:t>In order to succeed, your desire for success should be greater than your fear of failure.</a:t>
            </a:r>
          </a:p>
          <a:p>
            <a:pPr lvl="1"/>
            <a:r>
              <a:rPr lang="en-US" dirty="0" smtClean="0"/>
              <a:t>Bill Cosby</a:t>
            </a:r>
          </a:p>
          <a:p>
            <a:r>
              <a:rPr lang="en-US" dirty="0" smtClean="0">
                <a:hlinkClick r:id="rId3"/>
              </a:rPr>
              <a:t>Cliff Paul</a:t>
            </a:r>
            <a:endParaRPr lang="en-US" dirty="0" smtClean="0"/>
          </a:p>
          <a:p>
            <a:endParaRPr lang="en-US" dirty="0"/>
          </a:p>
          <a:p>
            <a:pPr lvl="4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Teamwork</a:t>
            </a:r>
            <a:br>
              <a:rPr lang="en-US" dirty="0" smtClean="0"/>
            </a:br>
            <a:r>
              <a:rPr lang="en-US" dirty="0" smtClean="0"/>
              <a:t>Post-Assessment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9"/>
          <a:stretch/>
        </p:blipFill>
        <p:spPr>
          <a:xfrm>
            <a:off x="6664999" y="1130789"/>
            <a:ext cx="1981918" cy="1358824"/>
          </a:xfrm>
          <a:prstGeom prst="rect">
            <a:avLst/>
          </a:prstGeom>
        </p:spPr>
      </p:pic>
      <p:pic>
        <p:nvPicPr>
          <p:cNvPr id="2050" name="Picture 2" descr="http://blogs.westword.com/latestword/raised%20han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7333" l="9507" r="8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08" y="2679405"/>
            <a:ext cx="2705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Self-Representation</a:t>
            </a:r>
            <a:br>
              <a:rPr lang="en-US" dirty="0" smtClean="0"/>
            </a:br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Dresses appropriately?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Yes.  I always dress appropriate for the workplace</a:t>
            </a:r>
          </a:p>
          <a:p>
            <a:r>
              <a:rPr lang="en-US" dirty="0" smtClean="0"/>
              <a:t>Uses language and manners suitable for the workplace?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Yes, I know what is right and wrong to say in the workplace.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1584</TotalTime>
  <Words>1669</Words>
  <Application>Microsoft Office PowerPoint</Application>
  <PresentationFormat>On-screen Show (4:3)</PresentationFormat>
  <Paragraphs>225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Franklin Gothic Book</vt:lpstr>
      <vt:lpstr>Wingdings 2</vt:lpstr>
      <vt:lpstr>Technic</vt:lpstr>
      <vt:lpstr>Dylan Brucki</vt:lpstr>
      <vt:lpstr>Personal Qualities and People Skills</vt:lpstr>
      <vt:lpstr>Positive Work Ethic Pre-Assessment</vt:lpstr>
      <vt:lpstr>Positive Work Ethic Post-Assessment</vt:lpstr>
      <vt:lpstr>Integrity Pre-Assessment</vt:lpstr>
      <vt:lpstr>Integrity Post-Assessment</vt:lpstr>
      <vt:lpstr>Teamwork Pre-Assessment</vt:lpstr>
      <vt:lpstr>Teamwork Post-Assessment</vt:lpstr>
      <vt:lpstr>Self-Representation Pre-Assessment</vt:lpstr>
      <vt:lpstr>Self-Representation Post-Assessment</vt:lpstr>
      <vt:lpstr>Diversity Awareness Pre-Assessment</vt:lpstr>
      <vt:lpstr>Diversity Awareness Post-Assessment</vt:lpstr>
      <vt:lpstr>Conflict Resolution Pre-Assessment</vt:lpstr>
      <vt:lpstr>Conflict Resolution Post-Assessment</vt:lpstr>
      <vt:lpstr>Creativity and Resourcefulness Pre-Assessment</vt:lpstr>
      <vt:lpstr>Creativity and Resourcefulness Post-Assessment</vt:lpstr>
      <vt:lpstr>Professional Knowledge and Skills</vt:lpstr>
      <vt:lpstr>Speaking and Listening Pre-Assessment</vt:lpstr>
      <vt:lpstr>Speaking and Listening Post-Assessment</vt:lpstr>
      <vt:lpstr>Reading and Writing Pre-Assessment</vt:lpstr>
      <vt:lpstr>Reading and Writing Post-Assessment</vt:lpstr>
      <vt:lpstr>Critical Thinking and Problem Solving Pre-Assessment</vt:lpstr>
      <vt:lpstr>Critical Thinking and Problem Solving Post-Assessment</vt:lpstr>
      <vt:lpstr>Health and Safety Pre-Assessment</vt:lpstr>
      <vt:lpstr>Health and Safety Post-Assessment</vt:lpstr>
      <vt:lpstr>Organizations, Systems, and Climates Pre-Assessment</vt:lpstr>
      <vt:lpstr>Organizations, Systems, and Climates Post-Assessment</vt:lpstr>
      <vt:lpstr>Lifelong Learning Pre-Assessment</vt:lpstr>
      <vt:lpstr>Lifelong Learning Post-Assessment</vt:lpstr>
      <vt:lpstr>Job Acquisition and Advancement Pre-Assessment</vt:lpstr>
      <vt:lpstr>Job Acquisition and Advancement Post-Assessment</vt:lpstr>
      <vt:lpstr>Time, Task, and Resource Management Pre-Assessment</vt:lpstr>
      <vt:lpstr>Time, Task, and Resource Management Post-Assessment</vt:lpstr>
      <vt:lpstr>Mathematics Pre-Assessment</vt:lpstr>
      <vt:lpstr>Mathematics Post-Assessment</vt:lpstr>
      <vt:lpstr>Customer Service Pre-Assessment</vt:lpstr>
      <vt:lpstr>Customer Service Post-Assessment</vt:lpstr>
      <vt:lpstr>Technology Knowledge and Skills</vt:lpstr>
      <vt:lpstr>Job-Specific Technologies Pre-Assessment</vt:lpstr>
      <vt:lpstr>Job-Specific Technologies Post-Assessment</vt:lpstr>
      <vt:lpstr>Information Technology Pre-Assessment</vt:lpstr>
      <vt:lpstr>Information Technology Post-Assessment</vt:lpstr>
      <vt:lpstr>Internet Use and Security Pre-Assessment</vt:lpstr>
      <vt:lpstr>Internet Use and Security Post-Assessment</vt:lpstr>
      <vt:lpstr>Telecommunications Pre-Assessment</vt:lpstr>
      <vt:lpstr>Telecommunications Post-Assessment</vt:lpstr>
      <vt:lpstr>PowerPoint Presentation</vt:lpstr>
    </vt:vector>
  </TitlesOfParts>
  <Company>Burton Center for Arts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Rickman</dc:title>
  <dc:creator>Sherri Rickman</dc:creator>
  <cp:lastModifiedBy>Microsoft account</cp:lastModifiedBy>
  <cp:revision>131</cp:revision>
  <dcterms:created xsi:type="dcterms:W3CDTF">2011-08-18T13:10:50Z</dcterms:created>
  <dcterms:modified xsi:type="dcterms:W3CDTF">2015-04-23T22:02:50Z</dcterms:modified>
</cp:coreProperties>
</file>